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287" r:id="rId4"/>
    <p:sldId id="284" r:id="rId5"/>
    <p:sldId id="279" r:id="rId6"/>
    <p:sldId id="282" r:id="rId7"/>
    <p:sldId id="283" r:id="rId8"/>
    <p:sldId id="269" r:id="rId9"/>
    <p:sldId id="273" r:id="rId10"/>
    <p:sldId id="297" r:id="rId11"/>
    <p:sldId id="288" r:id="rId12"/>
    <p:sldId id="281" r:id="rId13"/>
    <p:sldId id="280" r:id="rId14"/>
    <p:sldId id="296" r:id="rId15"/>
    <p:sldId id="268" r:id="rId16"/>
    <p:sldId id="263" r:id="rId17"/>
    <p:sldId id="264" r:id="rId18"/>
    <p:sldId id="271" r:id="rId19"/>
    <p:sldId id="272" r:id="rId20"/>
    <p:sldId id="301" r:id="rId21"/>
    <p:sldId id="304" r:id="rId22"/>
    <p:sldId id="299" r:id="rId23"/>
    <p:sldId id="298" r:id="rId24"/>
    <p:sldId id="286" r:id="rId25"/>
    <p:sldId id="302" r:id="rId26"/>
    <p:sldId id="303" r:id="rId27"/>
    <p:sldId id="290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56" autoAdjust="0"/>
    <p:restoredTop sz="95204" autoAdjust="0"/>
  </p:normalViewPr>
  <p:slideViewPr>
    <p:cSldViewPr snapToGrid="0">
      <p:cViewPr>
        <p:scale>
          <a:sx n="30" d="100"/>
          <a:sy n="30" d="100"/>
        </p:scale>
        <p:origin x="2466" y="10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16/02/2015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2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28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29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16/02/2015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jpg"/><Relationship Id="rId1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348695" y="315227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277834" y="247448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245927" y="-594639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004246" y="-398884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149786" y="-363943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364775" y="170419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7694396" y="-889863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245910" y="-154225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086989" y="-1069863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665842" y="-401182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383679" y="25083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7" name="Group 206"/>
          <p:cNvGrpSpPr/>
          <p:nvPr/>
        </p:nvGrpSpPr>
        <p:grpSpPr>
          <a:xfrm>
            <a:off x="6938986" y="-821292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6970165" y="136487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431670" y="247115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6999814" y="251820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/>
          <p:nvPr/>
        </p:nvCxnSpPr>
        <p:spPr>
          <a:xfrm>
            <a:off x="11446356" y="-3954310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298888" y="122527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303827" y="551670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371090" y="539575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371936" y="1308796"/>
            <a:ext cx="144000" cy="1280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588831" y="4246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601830" y="103283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299072" y="-1991458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372426" y="-4027748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370045" y="-2732539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318410" y="-2742087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376070" y="-28338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376070" y="-217268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374934" y="41981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375168" y="10621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0804493" y="1878194"/>
            <a:ext cx="144000" cy="1278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590714" y="2516897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7874514" y="-3949638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624623" y="-21781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626934" y="-286555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9996574" y="26332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718203" y="-151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462200" y="-840833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589135" y="-706234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601649" y="-708285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590120" y="-710034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150860" y="-709523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7871298" y="-3950369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149860" y="-26619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549847" y="2531160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298375" y="5801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291262" y="17643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655094" y="18841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551846" y="-18316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459678" y="519301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457680" y="8992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-50387" y="2531293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-48566" y="-1043285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3851069" y="205251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688110" y="20444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461050" y="-831580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256202" y="220184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3774429" y="2180488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487164" y="-60053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2941540" y="-602969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396896" y="1006217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395252" y="-5520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561372" y="-1741619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434391" y="-77312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373961" y="-117453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608944" y="-979226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7747532" y="-2215350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669993" y="-4730839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2" name="Rectangle 351"/>
          <p:cNvSpPr/>
          <p:nvPr/>
        </p:nvSpPr>
        <p:spPr>
          <a:xfrm rot="5400000">
            <a:off x="1153134" y="1208946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-113565" y="-1115495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187975" y="246950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186945" y="240841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-255843" y="252184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967979" y="-415398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049525" y="-1426750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1955230" y="72278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523120" y="-161819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506114" y="-23278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-47178" y="729673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-50043" y="275858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053306" y="-3132423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659801" y="-3131977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208620" y="-3133900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761295" y="-3134719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-52228" y="-168082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-53430" y="-591350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312896" y="-3127881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598703" y="-1426750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150732" y="-1426750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699987" y="-1426750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247467" y="-1433529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-49068" y="-1048100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743713" y="-639524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517802" y="-857210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292430" y="-1064230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68557" y="-1293235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160183" y="-105750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606444" y="-60189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-254022" y="-1104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-253894" y="-65367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-257263" y="-23058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062430" y="-17773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507990" y="2697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-255953" y="2181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-252634" y="66821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253088" y="-3127461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698616" y="-3134719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150237" y="-3133657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599503" y="-3131977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131420" y="-150065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582272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030448" y="-14998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481224" y="-149972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133263" y="-2219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579458" y="-222267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032233" y="-22244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481094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1932525" y="-2220094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1932525" y="-1499169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7749339" y="-3912644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040931" y="-24042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574328" y="-379260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7906502" y="-3988844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7906502" y="-3986463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7818395" y="-4029325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9867903" y="-413113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7798038" y="-237734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620877" y="2442913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561345" y="2483393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220636" y="23389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463715" y="83093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620877" y="87856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516548" y="-2920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559197" y="-398618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109996" y="-3988386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652006" y="-399113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209387" y="-3981851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95" name="Rectangle 494"/>
          <p:cNvSpPr/>
          <p:nvPr/>
        </p:nvSpPr>
        <p:spPr>
          <a:xfrm rot="10800000">
            <a:off x="6305940" y="2040905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428300" y="14062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027577" y="189993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367342" y="174475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715396" y="253826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097175" y="-711129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099258" y="666500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030202" y="661737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079135" y="566768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078165" y="176182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287252" y="1354681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143977" y="1429418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315827" y="1140368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434533" y="1108255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357673" y="1905305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-50325" y="2005571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175507" y="234500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459551" y="1365748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396193" y="-76974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571336" y="-870581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284303" y="-839282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289141" y="-708653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561542" y="-88986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5969827" y="-829606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5967408" y="-708653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5928301" y="-889863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4975282" y="235055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042531" y="23486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344391" y="252061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434936" y="258566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031140" y="1031627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562697" y="-953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309276" y="25207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472958" y="2572420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-185606" y="2578433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445518" y="2657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321775" y="26332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199516" y="1281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6957200" y="-11770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93045" y="201627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021742" y="204572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397484" y="-4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376536" y="-39553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961480" y="-83284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961480" y="-40803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961480" y="4568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961368" y="51236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325510" y="-965397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607503" y="-58058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045284" y="1029626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222844" y="1344798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586655" y="266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596552" y="8340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459678" y="15472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397598" y="-59179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252224" y="-548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335180" y="-901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240288" y="-1231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683442" y="324235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135023" y="77581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396113" y="374143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401029" y="357990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279677" y="375300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648450" y="-1222746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624156" y="-303918"/>
            <a:ext cx="154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</a:t>
            </a:r>
            <a:r>
              <a:rPr lang="pl-PL" dirty="0" smtClean="0"/>
              <a:t>m</a:t>
            </a:r>
            <a:r>
              <a:rPr lang="ga-IE" dirty="0" smtClean="0"/>
              <a:t>m</a:t>
            </a:r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475089" y="246289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1515212" y="-436206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5261867" y="-1976626"/>
            <a:ext cx="6654907" cy="2536285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554991"/>
                <a:ext cx="6143100" cy="1903005"/>
                <a:chOff x="5688699" y="2206371"/>
                <a:chExt cx="6143100" cy="1903005"/>
              </a:xfrm>
            </p:grpSpPr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B9D1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B9D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rgbClr val="0B9D1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14842" cy="373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ga-IE" dirty="0" smtClean="0">
                  <a:solidFill>
                    <a:srgbClr val="06A52E"/>
                  </a:solidFill>
                </a:rPr>
                <a:t>Detection</a:t>
              </a:r>
              <a:endParaRPr lang="ga-IE" dirty="0">
                <a:solidFill>
                  <a:srgbClr val="06A52E"/>
                </a:solidFill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938439" y="-4241264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938439" y="3097371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363579" y="683408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441" name="Rectangle 440"/>
          <p:cNvSpPr/>
          <p:nvPr/>
        </p:nvSpPr>
        <p:spPr>
          <a:xfrm rot="8100000" flipH="1" flipV="1">
            <a:off x="11323147" y="2498874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2" name="Rectangle 441"/>
          <p:cNvSpPr/>
          <p:nvPr/>
        </p:nvSpPr>
        <p:spPr>
          <a:xfrm rot="13500000" flipV="1">
            <a:off x="11324008" y="-4071826"/>
            <a:ext cx="360000" cy="1355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 rot="21207356">
            <a:off x="10149269" y="76162"/>
            <a:ext cx="3429329" cy="1666480"/>
            <a:chOff x="3078307" y="2274905"/>
            <a:chExt cx="3424775" cy="1534861"/>
          </a:xfrm>
        </p:grpSpPr>
        <p:sp>
          <p:nvSpPr>
            <p:cNvPr id="39" name="Parallelogram 38"/>
            <p:cNvSpPr/>
            <p:nvPr/>
          </p:nvSpPr>
          <p:spPr>
            <a:xfrm rot="16200000">
              <a:off x="4127393" y="1434077"/>
              <a:ext cx="1434051" cy="331732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0" name="Parallelogram 39"/>
            <p:cNvSpPr/>
            <p:nvPr/>
          </p:nvSpPr>
          <p:spPr>
            <a:xfrm rot="16200000">
              <a:off x="4027086" y="1333267"/>
              <a:ext cx="1434051" cy="3317327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395633" y="3708957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09918" y="2703930"/>
              <a:ext cx="6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3" name="Rectangle 42"/>
            <p:cNvSpPr/>
            <p:nvPr/>
          </p:nvSpPr>
          <p:spPr>
            <a:xfrm rot="300000">
              <a:off x="3151815" y="3368322"/>
              <a:ext cx="64050" cy="7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8307" y="3351769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398015" y="2628035"/>
              <a:ext cx="83542" cy="980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622" y="-240867"/>
            <a:ext cx="8876035" cy="7045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996032" y="-11916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3" y="-240867"/>
            <a:ext cx="3979162" cy="345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26163" r="9145" b="3553"/>
          <a:stretch/>
        </p:blipFill>
        <p:spPr>
          <a:xfrm>
            <a:off x="907673" y="3435270"/>
            <a:ext cx="4001385" cy="336931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32759" y="-84650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2759" y="3545323"/>
            <a:ext cx="541600" cy="5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6" y="-240867"/>
            <a:ext cx="4361041" cy="704544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137322" y="-84650"/>
            <a:ext cx="569443" cy="53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-2974638" y="822900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-3049741" y="208522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226737" y="-19079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-1854697" y="5106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16" name="Cloud 15"/>
          <p:cNvSpPr/>
          <p:nvPr/>
        </p:nvSpPr>
        <p:spPr>
          <a:xfrm>
            <a:off x="11032862" y="636650"/>
            <a:ext cx="578283" cy="3527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pic>
        <p:nvPicPr>
          <p:cNvPr id="17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10189225" y="3878517"/>
            <a:ext cx="3122900" cy="26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5960872" y="-4316"/>
            <a:ext cx="2387230" cy="64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rot="5400000" flipV="1">
            <a:off x="11430768" y="1927445"/>
            <a:ext cx="735034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464420" y="2790014"/>
            <a:ext cx="67788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 rot="16200000">
            <a:off x="10877223" y="1274905"/>
            <a:ext cx="1663502" cy="3407776"/>
            <a:chOff x="8828637" y="-854063"/>
            <a:chExt cx="1532118" cy="3403250"/>
          </a:xfrm>
        </p:grpSpPr>
        <p:grpSp>
          <p:nvGrpSpPr>
            <p:cNvPr id="81" name="Group 80"/>
            <p:cNvGrpSpPr/>
            <p:nvPr/>
          </p:nvGrpSpPr>
          <p:grpSpPr>
            <a:xfrm rot="5007356">
              <a:off x="7893071" y="81503"/>
              <a:ext cx="3403250" cy="1532118"/>
              <a:chOff x="3078307" y="2274905"/>
              <a:chExt cx="3403250" cy="1532118"/>
            </a:xfrm>
          </p:grpSpPr>
          <p:sp>
            <p:nvSpPr>
              <p:cNvPr id="88" name="Parallelogram 87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9" name="Parallelogram 88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9537591" y="142875"/>
              <a:ext cx="204185" cy="1204243"/>
              <a:chOff x="8222334" y="108585"/>
              <a:chExt cx="215317" cy="126990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8222334" y="691631"/>
                <a:ext cx="211809" cy="89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229045" y="276200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33971" y="1051064"/>
                <a:ext cx="203680" cy="113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246846" y="1304716"/>
                <a:ext cx="185879" cy="7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330484" y="108585"/>
                <a:ext cx="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5325" r="7548" b="6854"/>
          <a:stretch/>
        </p:blipFill>
        <p:spPr>
          <a:xfrm rot="19932607" flipH="1">
            <a:off x="11067351" y="2396546"/>
            <a:ext cx="1476702" cy="12602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>
            <a:off x="12013528" y="2801346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1946762" y="2705278"/>
            <a:ext cx="10488" cy="160508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12133905" y="1545025"/>
            <a:ext cx="10488" cy="160508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516738" y="-213332"/>
            <a:ext cx="9019753" cy="699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9" name="Rectangle 28"/>
          <p:cNvSpPr/>
          <p:nvPr/>
        </p:nvSpPr>
        <p:spPr>
          <a:xfrm>
            <a:off x="9556928" y="-165394"/>
            <a:ext cx="504670" cy="54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>
                <a:solidFill>
                  <a:schemeClr val="tx1"/>
                </a:solidFill>
              </a:rPr>
              <a:t>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318118" y="5034715"/>
            <a:ext cx="967266" cy="1541151"/>
            <a:chOff x="9166345" y="3808334"/>
            <a:chExt cx="965981" cy="1419431"/>
          </a:xfrm>
        </p:grpSpPr>
        <p:sp>
          <p:nvSpPr>
            <p:cNvPr id="79" name="Can 78"/>
            <p:cNvSpPr/>
            <p:nvPr/>
          </p:nvSpPr>
          <p:spPr>
            <a:xfrm>
              <a:off x="9166345" y="3808334"/>
              <a:ext cx="965981" cy="141943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80" name="Oval 79"/>
            <p:cNvSpPr/>
            <p:nvPr/>
          </p:nvSpPr>
          <p:spPr>
            <a:xfrm>
              <a:off x="9527325" y="3882732"/>
              <a:ext cx="211308" cy="62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10856" y="3922092"/>
            <a:ext cx="982443" cy="1019916"/>
            <a:chOff x="9159093" y="2647950"/>
            <a:chExt cx="981138" cy="939363"/>
          </a:xfrm>
        </p:grpSpPr>
        <p:grpSp>
          <p:nvGrpSpPr>
            <p:cNvPr id="68" name="Group 67"/>
            <p:cNvGrpSpPr/>
            <p:nvPr/>
          </p:nvGrpSpPr>
          <p:grpSpPr>
            <a:xfrm>
              <a:off x="9159093" y="2647950"/>
              <a:ext cx="981138" cy="939363"/>
              <a:chOff x="9353550" y="2647950"/>
              <a:chExt cx="609600" cy="723900"/>
            </a:xfrm>
          </p:grpSpPr>
          <p:sp>
            <p:nvSpPr>
              <p:cNvPr id="77" name="Can 76"/>
              <p:cNvSpPr/>
              <p:nvPr/>
            </p:nvSpPr>
            <p:spPr>
              <a:xfrm>
                <a:off x="9582150" y="3067050"/>
                <a:ext cx="133350" cy="30480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9353550" y="2647950"/>
                <a:ext cx="609600" cy="55245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190046" y="2684313"/>
              <a:ext cx="947954" cy="117905"/>
              <a:chOff x="9148472" y="2463247"/>
              <a:chExt cx="947954" cy="117905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9148472" y="2463247"/>
                <a:ext cx="823107" cy="8216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9267483" y="2509022"/>
                <a:ext cx="828943" cy="721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>
              <a:off x="9182101" y="2759337"/>
              <a:ext cx="675" cy="39998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0"/>
            <p:cNvSpPr/>
            <p:nvPr/>
          </p:nvSpPr>
          <p:spPr>
            <a:xfrm>
              <a:off x="10029226" y="2673368"/>
              <a:ext cx="103474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21103" y="2684313"/>
              <a:ext cx="0" cy="4577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9201157" y="2771573"/>
              <a:ext cx="100800" cy="45719"/>
            </a:xfrm>
            <a:custGeom>
              <a:avLst/>
              <a:gdLst>
                <a:gd name="connsiteX0" fmla="*/ 657 w 103474"/>
                <a:gd name="connsiteY0" fmla="*/ 0 h 33338"/>
                <a:gd name="connsiteX1" fmla="*/ 12563 w 103474"/>
                <a:gd name="connsiteY1" fmla="*/ 9525 h 33338"/>
                <a:gd name="connsiteX2" fmla="*/ 29232 w 103474"/>
                <a:gd name="connsiteY2" fmla="*/ 11906 h 33338"/>
                <a:gd name="connsiteX3" fmla="*/ 50663 w 103474"/>
                <a:gd name="connsiteY3" fmla="*/ 19050 h 33338"/>
                <a:gd name="connsiteX4" fmla="*/ 60188 w 103474"/>
                <a:gd name="connsiteY4" fmla="*/ 21431 h 33338"/>
                <a:gd name="connsiteX5" fmla="*/ 81619 w 103474"/>
                <a:gd name="connsiteY5" fmla="*/ 28575 h 33338"/>
                <a:gd name="connsiteX6" fmla="*/ 88763 w 103474"/>
                <a:gd name="connsiteY6" fmla="*/ 30956 h 33338"/>
                <a:gd name="connsiteX7" fmla="*/ 95907 w 103474"/>
                <a:gd name="connsiteY7" fmla="*/ 33338 h 33338"/>
                <a:gd name="connsiteX8" fmla="*/ 103050 w 103474"/>
                <a:gd name="connsiteY8" fmla="*/ 30956 h 33338"/>
                <a:gd name="connsiteX9" fmla="*/ 100669 w 103474"/>
                <a:gd name="connsiteY9" fmla="*/ 23813 h 33338"/>
                <a:gd name="connsiteX10" fmla="*/ 81619 w 103474"/>
                <a:gd name="connsiteY10" fmla="*/ 21431 h 33338"/>
                <a:gd name="connsiteX11" fmla="*/ 72094 w 103474"/>
                <a:gd name="connsiteY11" fmla="*/ 19050 h 33338"/>
                <a:gd name="connsiteX12" fmla="*/ 64950 w 103474"/>
                <a:gd name="connsiteY12" fmla="*/ 16669 h 33338"/>
                <a:gd name="connsiteX13" fmla="*/ 48282 w 103474"/>
                <a:gd name="connsiteY13" fmla="*/ 14288 h 33338"/>
                <a:gd name="connsiteX14" fmla="*/ 31613 w 103474"/>
                <a:gd name="connsiteY14" fmla="*/ 9525 h 33338"/>
                <a:gd name="connsiteX15" fmla="*/ 17325 w 103474"/>
                <a:gd name="connsiteY15" fmla="*/ 2381 h 33338"/>
                <a:gd name="connsiteX16" fmla="*/ 657 w 103474"/>
                <a:gd name="connsiteY16" fmla="*/ 4763 h 33338"/>
                <a:gd name="connsiteX17" fmla="*/ 41138 w 103474"/>
                <a:gd name="connsiteY17" fmla="*/ 11906 h 33338"/>
                <a:gd name="connsiteX18" fmla="*/ 55425 w 103474"/>
                <a:gd name="connsiteY18" fmla="*/ 19050 h 33338"/>
                <a:gd name="connsiteX19" fmla="*/ 62569 w 103474"/>
                <a:gd name="connsiteY19" fmla="*/ 21431 h 33338"/>
                <a:gd name="connsiteX20" fmla="*/ 69713 w 103474"/>
                <a:gd name="connsiteY20" fmla="*/ 26194 h 33338"/>
                <a:gd name="connsiteX21" fmla="*/ 76857 w 103474"/>
                <a:gd name="connsiteY21" fmla="*/ 28575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474" h="33338">
                  <a:moveTo>
                    <a:pt x="657" y="0"/>
                  </a:moveTo>
                  <a:cubicBezTo>
                    <a:pt x="4626" y="3175"/>
                    <a:pt x="7872" y="7570"/>
                    <a:pt x="12563" y="9525"/>
                  </a:cubicBezTo>
                  <a:cubicBezTo>
                    <a:pt x="17744" y="11684"/>
                    <a:pt x="23763" y="10644"/>
                    <a:pt x="29232" y="11906"/>
                  </a:cubicBezTo>
                  <a:cubicBezTo>
                    <a:pt x="60158" y="19043"/>
                    <a:pt x="31628" y="14292"/>
                    <a:pt x="50663" y="19050"/>
                  </a:cubicBezTo>
                  <a:cubicBezTo>
                    <a:pt x="53838" y="19844"/>
                    <a:pt x="57053" y="20491"/>
                    <a:pt x="60188" y="21431"/>
                  </a:cubicBezTo>
                  <a:cubicBezTo>
                    <a:pt x="67401" y="23595"/>
                    <a:pt x="74475" y="26194"/>
                    <a:pt x="81619" y="28575"/>
                  </a:cubicBezTo>
                  <a:lnTo>
                    <a:pt x="88763" y="30956"/>
                  </a:lnTo>
                  <a:lnTo>
                    <a:pt x="95907" y="33338"/>
                  </a:lnTo>
                  <a:cubicBezTo>
                    <a:pt x="98288" y="32544"/>
                    <a:pt x="101928" y="33201"/>
                    <a:pt x="103050" y="30956"/>
                  </a:cubicBezTo>
                  <a:cubicBezTo>
                    <a:pt x="104172" y="28711"/>
                    <a:pt x="102962" y="24832"/>
                    <a:pt x="100669" y="23813"/>
                  </a:cubicBezTo>
                  <a:cubicBezTo>
                    <a:pt x="94821" y="21214"/>
                    <a:pt x="87931" y="22483"/>
                    <a:pt x="81619" y="21431"/>
                  </a:cubicBezTo>
                  <a:cubicBezTo>
                    <a:pt x="78391" y="20893"/>
                    <a:pt x="75241" y="19949"/>
                    <a:pt x="72094" y="19050"/>
                  </a:cubicBezTo>
                  <a:cubicBezTo>
                    <a:pt x="69680" y="18360"/>
                    <a:pt x="67411" y="17161"/>
                    <a:pt x="64950" y="16669"/>
                  </a:cubicBezTo>
                  <a:cubicBezTo>
                    <a:pt x="59447" y="15568"/>
                    <a:pt x="53804" y="15292"/>
                    <a:pt x="48282" y="14288"/>
                  </a:cubicBezTo>
                  <a:cubicBezTo>
                    <a:pt x="45888" y="13853"/>
                    <a:pt x="34525" y="10981"/>
                    <a:pt x="31613" y="9525"/>
                  </a:cubicBezTo>
                  <a:cubicBezTo>
                    <a:pt x="13140" y="290"/>
                    <a:pt x="35289" y="8371"/>
                    <a:pt x="17325" y="2381"/>
                  </a:cubicBezTo>
                  <a:cubicBezTo>
                    <a:pt x="11769" y="3175"/>
                    <a:pt x="-3312" y="794"/>
                    <a:pt x="657" y="4763"/>
                  </a:cubicBezTo>
                  <a:cubicBezTo>
                    <a:pt x="2611" y="6717"/>
                    <a:pt x="35428" y="11090"/>
                    <a:pt x="41138" y="11906"/>
                  </a:cubicBezTo>
                  <a:cubicBezTo>
                    <a:pt x="59103" y="17896"/>
                    <a:pt x="36953" y="9814"/>
                    <a:pt x="55425" y="19050"/>
                  </a:cubicBezTo>
                  <a:cubicBezTo>
                    <a:pt x="57670" y="20172"/>
                    <a:pt x="60188" y="20637"/>
                    <a:pt x="62569" y="21431"/>
                  </a:cubicBezTo>
                  <a:cubicBezTo>
                    <a:pt x="64950" y="23019"/>
                    <a:pt x="67153" y="24914"/>
                    <a:pt x="69713" y="26194"/>
                  </a:cubicBezTo>
                  <a:cubicBezTo>
                    <a:pt x="71958" y="27317"/>
                    <a:pt x="76857" y="28575"/>
                    <a:pt x="76857" y="28575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303544" y="2803187"/>
              <a:ext cx="0" cy="39505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14894182" y="4128639"/>
            <a:ext cx="112118" cy="1321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3" name="Curved Left Arrow 32"/>
          <p:cNvSpPr>
            <a:spLocks noChangeAspect="1"/>
          </p:cNvSpPr>
          <p:nvPr/>
        </p:nvSpPr>
        <p:spPr>
          <a:xfrm rot="8600736">
            <a:off x="15445645" y="4427284"/>
            <a:ext cx="289401" cy="52169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6713" t="68946" r="14206" b="7394"/>
          <a:stretch/>
        </p:blipFill>
        <p:spPr>
          <a:xfrm rot="12656969">
            <a:off x="15012678" y="4260933"/>
            <a:ext cx="424279" cy="2374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3979961" y="119771"/>
            <a:ext cx="1534155" cy="3695089"/>
            <a:chOff x="8828637" y="-854063"/>
            <a:chExt cx="1532118" cy="3403250"/>
          </a:xfrm>
        </p:grpSpPr>
        <p:grpSp>
          <p:nvGrpSpPr>
            <p:cNvPr id="48" name="Group 47"/>
            <p:cNvGrpSpPr/>
            <p:nvPr/>
          </p:nvGrpSpPr>
          <p:grpSpPr>
            <a:xfrm>
              <a:off x="8828637" y="-854063"/>
              <a:ext cx="1532118" cy="3403250"/>
              <a:chOff x="8828637" y="-854063"/>
              <a:chExt cx="1532118" cy="3403250"/>
            </a:xfrm>
          </p:grpSpPr>
          <p:grpSp>
            <p:nvGrpSpPr>
              <p:cNvPr id="54" name="Group 53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61" name="Parallelogram 60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8813235" y="363811"/>
              <a:ext cx="1474741" cy="1160703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8998579" y="355471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094038" y="288794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168219" y="47568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4339466" y="4474732"/>
            <a:ext cx="113649" cy="4225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1342" y="-970357"/>
            <a:ext cx="9007774" cy="6438470"/>
            <a:chOff x="4371342" y="-970357"/>
            <a:chExt cx="9007774" cy="6438470"/>
          </a:xfrm>
        </p:grpSpPr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806918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4371342" y="-970357"/>
              <a:ext cx="9007774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387384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5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128" y="-1132454"/>
            <a:ext cx="8023034" cy="50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363579" y="-4362065"/>
            <a:ext cx="14233823" cy="11688681"/>
            <a:chOff x="-1363579" y="-4362065"/>
            <a:chExt cx="14233823" cy="11688681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/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5" idx="2"/>
            </p:cNvCxnSpPr>
            <p:nvPr/>
          </p:nvCxnSpPr>
          <p:spPr>
            <a:xfrm flipV="1">
              <a:off x="7144442" y="-706234"/>
              <a:ext cx="1450052" cy="3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549847" y="2537160"/>
              <a:ext cx="360451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6040495" y="1417551"/>
              <a:ext cx="252000" cy="2226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749533" y="-1553459"/>
              <a:ext cx="252000" cy="1677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 rot="10800000">
              <a:off x="7033640" y="-840833"/>
              <a:ext cx="252000" cy="35021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Isosceles Triangle 2"/>
            <p:cNvSpPr/>
            <p:nvPr/>
          </p:nvSpPr>
          <p:spPr>
            <a:xfrm rot="1084950">
              <a:off x="7152297" y="2461109"/>
              <a:ext cx="261330" cy="2660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442" name="Group 441"/>
            <p:cNvGrpSpPr/>
            <p:nvPr/>
          </p:nvGrpSpPr>
          <p:grpSpPr>
            <a:xfrm rot="10800000">
              <a:off x="6948471" y="-895214"/>
              <a:ext cx="360000" cy="204798"/>
              <a:chOff x="7152214" y="2653231"/>
              <a:chExt cx="360000" cy="204798"/>
            </a:xfrm>
          </p:grpSpPr>
          <p:sp>
            <p:nvSpPr>
              <p:cNvPr id="443" name="Rectangle 442"/>
              <p:cNvSpPr/>
              <p:nvPr/>
            </p:nvSpPr>
            <p:spPr>
              <a:xfrm rot="8100000" flipV="1">
                <a:off x="7152214" y="2670601"/>
                <a:ext cx="360000" cy="72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4" name="Isosceles Triangle 443"/>
              <p:cNvSpPr/>
              <p:nvPr/>
            </p:nvSpPr>
            <p:spPr>
              <a:xfrm rot="1084950">
                <a:off x="7307640" y="2653231"/>
                <a:ext cx="203080" cy="2047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78" name="TextBox 277"/>
            <p:cNvSpPr txBox="1"/>
            <p:nvPr/>
          </p:nvSpPr>
          <p:spPr>
            <a:xfrm>
              <a:off x="11475089" y="246289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1515212" y="-4362065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281" name="Rectangle 280"/>
            <p:cNvSpPr/>
            <p:nvPr/>
          </p:nvSpPr>
          <p:spPr>
            <a:xfrm rot="8100000" flipH="1" flipV="1">
              <a:off x="11323147" y="2498874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Rectangle 281"/>
            <p:cNvSpPr/>
            <p:nvPr/>
          </p:nvSpPr>
          <p:spPr>
            <a:xfrm rot="13500000" flipV="1">
              <a:off x="11324008" y="-4071826"/>
              <a:ext cx="360000" cy="1355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4" name="Group 283"/>
            <p:cNvGrpSpPr>
              <a:grpSpLocks noChangeAspect="1"/>
            </p:cNvGrpSpPr>
            <p:nvPr/>
          </p:nvGrpSpPr>
          <p:grpSpPr>
            <a:xfrm>
              <a:off x="5261867" y="-1976626"/>
              <a:ext cx="6654907" cy="2536285"/>
              <a:chOff x="5254388" y="496025"/>
              <a:chExt cx="6728346" cy="2564270"/>
            </a:xfrm>
          </p:grpSpPr>
          <p:grpSp>
            <p:nvGrpSpPr>
              <p:cNvPr id="285" name="Group 284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288" name="Group 287"/>
                <p:cNvGrpSpPr/>
                <p:nvPr/>
              </p:nvGrpSpPr>
              <p:grpSpPr>
                <a:xfrm>
                  <a:off x="5361152" y="1102458"/>
                  <a:ext cx="6143100" cy="1305434"/>
                  <a:chOff x="5688699" y="2753838"/>
                  <a:chExt cx="6143100" cy="1305434"/>
                </a:xfrm>
              </p:grpSpPr>
              <p:grpSp>
                <p:nvGrpSpPr>
                  <p:cNvPr id="290" name="Group 289"/>
                  <p:cNvGrpSpPr/>
                  <p:nvPr/>
                </p:nvGrpSpPr>
                <p:grpSpPr>
                  <a:xfrm>
                    <a:off x="5688699" y="2753838"/>
                    <a:ext cx="6019044" cy="1305434"/>
                    <a:chOff x="5688699" y="2753838"/>
                    <a:chExt cx="6019044" cy="1305434"/>
                  </a:xfrm>
                </p:grpSpPr>
                <p:sp>
                  <p:nvSpPr>
                    <p:cNvPr id="321" name="Rectangle 320"/>
                    <p:cNvSpPr/>
                    <p:nvPr/>
                  </p:nvSpPr>
                  <p:spPr>
                    <a:xfrm rot="16200000">
                      <a:off x="10042254" y="2629865"/>
                      <a:ext cx="308501" cy="162206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294" name="Straight Connector 293"/>
                    <p:cNvCxnSpPr>
                      <a:stCxn id="327" idx="3"/>
                    </p:cNvCxnSpPr>
                    <p:nvPr/>
                  </p:nvCxnSpPr>
                  <p:spPr>
                    <a:xfrm flipV="1">
                      <a:off x="6675450" y="3267486"/>
                      <a:ext cx="2629893" cy="163420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6" name="TextBox 315"/>
                    <p:cNvSpPr txBox="1"/>
                    <p:nvPr/>
                  </p:nvSpPr>
                  <p:spPr>
                    <a:xfrm>
                      <a:off x="9029055" y="2753838"/>
                      <a:ext cx="666429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 </a:t>
                      </a:r>
                      <a:r>
                        <a:rPr lang="ga-IE" b="1" dirty="0">
                          <a:solidFill>
                            <a:srgbClr val="06A52E"/>
                          </a:solidFill>
                        </a:rPr>
                        <a:t>2</a:t>
                      </a:r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00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grpSp>
                  <p:nvGrpSpPr>
                    <p:cNvPr id="320" name="Group 319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34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348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rgbClr val="0B9D1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cxnSp>
                  <p:nvCxnSpPr>
                    <p:cNvPr id="322" name="Straight Connector 321"/>
                    <p:cNvCxnSpPr>
                      <a:stCxn id="327" idx="3"/>
                    </p:cNvCxnSpPr>
                    <p:nvPr/>
                  </p:nvCxnSpPr>
                  <p:spPr>
                    <a:xfrm>
                      <a:off x="6675450" y="3430907"/>
                      <a:ext cx="2629893" cy="145081"/>
                    </a:xfrm>
                    <a:prstGeom prst="line">
                      <a:avLst/>
                    </a:prstGeom>
                    <a:ln w="38100">
                      <a:solidFill>
                        <a:srgbClr val="0B9D1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6" name="Group 325"/>
                    <p:cNvGrpSpPr/>
                    <p:nvPr/>
                  </p:nvGrpSpPr>
                  <p:grpSpPr>
                    <a:xfrm rot="10800000" flipH="1" flipV="1">
                      <a:off x="9305343" y="3070904"/>
                      <a:ext cx="162580" cy="720001"/>
                      <a:chOff x="4498984" y="4195910"/>
                      <a:chExt cx="198415" cy="501555"/>
                    </a:xfrm>
                    <a:solidFill>
                      <a:schemeClr val="bg2"/>
                    </a:solidFill>
                  </p:grpSpPr>
                  <p:sp>
                    <p:nvSpPr>
                      <p:cNvPr id="329" name="Rectangle 328"/>
                      <p:cNvSpPr/>
                      <p:nvPr/>
                    </p:nvSpPr>
                    <p:spPr>
                      <a:xfrm>
                        <a:off x="4498984" y="4195910"/>
                        <a:ext cx="136406" cy="501554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336" name="Oval 335"/>
                      <p:cNvSpPr/>
                      <p:nvPr/>
                    </p:nvSpPr>
                    <p:spPr>
                      <a:xfrm rot="16200000" flipH="1">
                        <a:off x="4384618" y="4384683"/>
                        <a:ext cx="501554" cy="12400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rgbClr val="0B9D1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27" name="Rectangle 3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B9D1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600" b="1" dirty="0" smtClean="0">
                          <a:solidFill>
                            <a:srgbClr val="06A52E"/>
                          </a:solidFill>
                        </a:rPr>
                        <a:t>Camera</a:t>
                      </a:r>
                      <a:endParaRPr lang="ga-IE" sz="1600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  <p:sp>
                  <p:nvSpPr>
                    <p:cNvPr id="328" name="TextBox 327"/>
                    <p:cNvSpPr txBox="1"/>
                    <p:nvPr/>
                  </p:nvSpPr>
                  <p:spPr>
                    <a:xfrm>
                      <a:off x="6623442" y="3685865"/>
                      <a:ext cx="652232" cy="373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b="1" dirty="0" smtClean="0">
                          <a:solidFill>
                            <a:srgbClr val="06A52E"/>
                          </a:solidFill>
                        </a:rPr>
                        <a:t>filter</a:t>
                      </a:r>
                      <a:endParaRPr lang="ga-IE" b="1" dirty="0">
                        <a:solidFill>
                          <a:srgbClr val="06A52E"/>
                        </a:solidFill>
                      </a:endParaRPr>
                    </a:p>
                  </p:txBody>
                </p:sp>
              </p:grpSp>
              <p:grpSp>
                <p:nvGrpSpPr>
                  <p:cNvPr id="291" name="Group 290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292" name="Straight Connector 291"/>
                    <p:cNvCxnSpPr>
                      <a:stCxn id="348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Straight Connector 292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rgbClr val="0B9D12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89" name="Rectangle 288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287" name="Rectangle 286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9D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20715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0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15103" y="-1318578"/>
            <a:ext cx="14678784" cy="8262042"/>
            <a:chOff x="1415103" y="-1318578"/>
            <a:chExt cx="14678784" cy="8262042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4458106" y="2362200"/>
              <a:ext cx="1592336" cy="1828800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6" r="13066"/>
            <a:stretch/>
          </p:blipFill>
          <p:spPr>
            <a:xfrm>
              <a:off x="1955800" y="2400300"/>
              <a:ext cx="1308100" cy="1752600"/>
            </a:xfrm>
            <a:prstGeom prst="rect">
              <a:avLst/>
            </a:prstGeom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91" b="30756"/>
            <a:stretch/>
          </p:blipFill>
          <p:spPr>
            <a:xfrm>
              <a:off x="4038216" y="745035"/>
              <a:ext cx="2384052" cy="731110"/>
            </a:xfrm>
            <a:prstGeom prst="rect">
              <a:avLst/>
            </a:prstGeom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9" b="4589"/>
            <a:stretch/>
          </p:blipFill>
          <p:spPr>
            <a:xfrm>
              <a:off x="4458106" y="-870621"/>
              <a:ext cx="1556452" cy="1080280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224" y="648785"/>
              <a:ext cx="426420" cy="901700"/>
            </a:xfrm>
            <a:prstGeom prst="rect">
              <a:avLst/>
            </a:prstGeom>
          </p:spPr>
        </p:pic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968" y="5442610"/>
              <a:ext cx="1641475" cy="867637"/>
            </a:xfrm>
            <a:prstGeom prst="rect">
              <a:avLst/>
            </a:prstGeom>
          </p:spPr>
        </p:pic>
        <p:pic>
          <p:nvPicPr>
            <p:cNvPr id="25" name="Immagin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9452" y="5296284"/>
              <a:ext cx="1186913" cy="1013963"/>
            </a:xfrm>
            <a:prstGeom prst="rect">
              <a:avLst/>
            </a:prstGeom>
          </p:spPr>
        </p:pic>
        <p:pic>
          <p:nvPicPr>
            <p:cNvPr id="42" name="Immagine 4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804" y="529631"/>
              <a:ext cx="1224096" cy="1120942"/>
            </a:xfrm>
            <a:prstGeom prst="rect">
              <a:avLst/>
            </a:prstGeom>
          </p:spPr>
        </p:pic>
        <p:pic>
          <p:nvPicPr>
            <p:cNvPr id="49" name="Immagine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848" y="-711481"/>
              <a:ext cx="762000" cy="660400"/>
            </a:xfrm>
            <a:prstGeom prst="rect">
              <a:avLst/>
            </a:prstGeom>
          </p:spPr>
        </p:pic>
        <p:pic>
          <p:nvPicPr>
            <p:cNvPr id="50" name="Immagine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-745262"/>
              <a:ext cx="944764" cy="944764"/>
            </a:xfrm>
            <a:prstGeom prst="rect">
              <a:avLst/>
            </a:prstGeom>
          </p:spPr>
        </p:pic>
        <p:pic>
          <p:nvPicPr>
            <p:cNvPr id="130" name="Immagine 1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847" y="-804763"/>
              <a:ext cx="426420" cy="901700"/>
            </a:xfrm>
            <a:prstGeom prst="rect">
              <a:avLst/>
            </a:prstGeom>
          </p:spPr>
        </p:pic>
        <p:pic>
          <p:nvPicPr>
            <p:cNvPr id="51" name="Immagine 5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26" b="16111"/>
            <a:stretch/>
          </p:blipFill>
          <p:spPr>
            <a:xfrm>
              <a:off x="7281843" y="2771870"/>
              <a:ext cx="1608848" cy="1093421"/>
            </a:xfrm>
            <a:prstGeom prst="rect">
              <a:avLst/>
            </a:prstGeom>
          </p:spPr>
        </p:pic>
        <p:pic>
          <p:nvPicPr>
            <p:cNvPr id="55" name="Immagine 5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15" y="5175910"/>
              <a:ext cx="2142667" cy="1460529"/>
            </a:xfrm>
            <a:prstGeom prst="rect">
              <a:avLst/>
            </a:prstGeom>
          </p:spPr>
        </p:pic>
        <p:pic>
          <p:nvPicPr>
            <p:cNvPr id="131" name="Immagine 13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2922508"/>
              <a:ext cx="944764" cy="944764"/>
            </a:xfrm>
            <a:prstGeom prst="rect">
              <a:avLst/>
            </a:prstGeom>
          </p:spPr>
        </p:pic>
        <p:pic>
          <p:nvPicPr>
            <p:cNvPr id="132" name="Immagine 1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2005567"/>
              <a:ext cx="944764" cy="944764"/>
            </a:xfrm>
            <a:prstGeom prst="rect">
              <a:avLst/>
            </a:prstGeom>
          </p:spPr>
        </p:pic>
        <p:pic>
          <p:nvPicPr>
            <p:cNvPr id="133" name="Immagine 13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1088624"/>
              <a:ext cx="944764" cy="944764"/>
            </a:xfrm>
            <a:prstGeom prst="rect">
              <a:avLst/>
            </a:prstGeom>
          </p:spPr>
        </p:pic>
        <p:pic>
          <p:nvPicPr>
            <p:cNvPr id="134" name="Immagine 13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147" y="171681"/>
              <a:ext cx="944764" cy="944764"/>
            </a:xfrm>
            <a:prstGeom prst="rect">
              <a:avLst/>
            </a:prstGeom>
          </p:spPr>
        </p:pic>
        <p:cxnSp>
          <p:nvCxnSpPr>
            <p:cNvPr id="99" name="Connettore 1 98"/>
            <p:cNvCxnSpPr>
              <a:stCxn id="8" idx="3"/>
              <a:endCxn id="3" idx="1"/>
            </p:cNvCxnSpPr>
            <p:nvPr/>
          </p:nvCxnSpPr>
          <p:spPr>
            <a:xfrm>
              <a:off x="3263900" y="3276600"/>
              <a:ext cx="119420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/>
          </p:nvCxnSpPr>
          <p:spPr>
            <a:xfrm>
              <a:off x="12812703" y="-274328"/>
              <a:ext cx="1016384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/>
          </p:nvCxnSpPr>
          <p:spPr>
            <a:xfrm>
              <a:off x="12812703" y="310136"/>
              <a:ext cx="1016384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/>
          </p:nvCxnSpPr>
          <p:spPr>
            <a:xfrm>
              <a:off x="2565806" y="4279900"/>
              <a:ext cx="0" cy="782105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/>
          </p:nvCxnSpPr>
          <p:spPr>
            <a:xfrm>
              <a:off x="5211338" y="4279900"/>
              <a:ext cx="0" cy="1016384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/>
          </p:nvCxnSpPr>
          <p:spPr>
            <a:xfrm flipV="1">
              <a:off x="2565806" y="1714073"/>
              <a:ext cx="0" cy="565119"/>
            </a:xfrm>
            <a:prstGeom prst="line">
              <a:avLst/>
            </a:prstGeom>
            <a:ln w="5715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rot="10800000">
              <a:off x="3127374" y="-353912"/>
              <a:ext cx="1194206" cy="0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3306762" y="1019058"/>
              <a:ext cx="55424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>
              <a:stCxn id="3" idx="3"/>
            </p:cNvCxnSpPr>
            <p:nvPr/>
          </p:nvCxnSpPr>
          <p:spPr>
            <a:xfrm>
              <a:off x="6050442" y="3276600"/>
              <a:ext cx="1140126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/>
          </p:nvCxnSpPr>
          <p:spPr>
            <a:xfrm>
              <a:off x="6447668" y="1174516"/>
              <a:ext cx="1042266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/>
          </p:nvCxnSpPr>
          <p:spPr>
            <a:xfrm flipV="1">
              <a:off x="5211338" y="1476145"/>
              <a:ext cx="0" cy="803047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/>
          </p:nvCxnSpPr>
          <p:spPr>
            <a:xfrm flipV="1">
              <a:off x="5211338" y="189746"/>
              <a:ext cx="0" cy="618789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/>
          </p:nvCxnSpPr>
          <p:spPr>
            <a:xfrm flipV="1">
              <a:off x="6328777" y="-245921"/>
              <a:ext cx="1047993" cy="1134059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/>
          </p:nvCxnSpPr>
          <p:spPr>
            <a:xfrm rot="16200000">
              <a:off x="13320895" y="386408"/>
              <a:ext cx="0" cy="1016384"/>
            </a:xfrm>
            <a:prstGeom prst="line">
              <a:avLst/>
            </a:prstGeom>
            <a:ln w="5715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/>
          </p:nvCxnSpPr>
          <p:spPr>
            <a:xfrm>
              <a:off x="6320265" y="5804131"/>
              <a:ext cx="1016384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/>
          </p:nvCxnSpPr>
          <p:spPr>
            <a:xfrm flipV="1">
              <a:off x="8846751" y="1693195"/>
              <a:ext cx="981394" cy="1236929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/>
          </p:nvCxnSpPr>
          <p:spPr>
            <a:xfrm flipV="1">
              <a:off x="8942743" y="2485563"/>
              <a:ext cx="885402" cy="693710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/>
          </p:nvCxnSpPr>
          <p:spPr>
            <a:xfrm>
              <a:off x="8966163" y="3402506"/>
              <a:ext cx="861982" cy="0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 flipV="1">
              <a:off x="8695973" y="758028"/>
              <a:ext cx="1132172" cy="2013842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 flipV="1">
              <a:off x="8452046" y="-272880"/>
              <a:ext cx="1376099" cy="2885475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 rot="16200000">
              <a:off x="13320895" y="970872"/>
              <a:ext cx="0" cy="1016384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 rot="16200000">
              <a:off x="13320895" y="1555336"/>
              <a:ext cx="0" cy="1016384"/>
            </a:xfrm>
            <a:prstGeom prst="line">
              <a:avLst/>
            </a:prstGeom>
            <a:ln w="5715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 rot="16200000">
              <a:off x="13320895" y="2139800"/>
              <a:ext cx="0" cy="1016384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 rot="16200000">
              <a:off x="13320895" y="2724264"/>
              <a:ext cx="0" cy="1016384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 rot="16200000">
              <a:off x="13320895" y="3308728"/>
              <a:ext cx="0" cy="1016384"/>
            </a:xfrm>
            <a:prstGeom prst="line">
              <a:avLst/>
            </a:prstGeom>
            <a:ln w="5715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 rot="16200000">
              <a:off x="13320895" y="3893190"/>
              <a:ext cx="0" cy="1016384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6050442" y="3864205"/>
              <a:ext cx="3461858" cy="110149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ttangolo 196"/>
            <p:cNvSpPr/>
            <p:nvPr/>
          </p:nvSpPr>
          <p:spPr>
            <a:xfrm>
              <a:off x="9613900" y="4414952"/>
              <a:ext cx="1551019" cy="1985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2200" b="1" dirty="0" smtClean="0">
                  <a:solidFill>
                    <a:srgbClr val="FF0000"/>
                  </a:solidFill>
                </a:rPr>
                <a:t>Stage</a:t>
              </a:r>
              <a:endParaRPr lang="it-IT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198" name="CasellaDiTesto 197"/>
            <p:cNvSpPr txBox="1"/>
            <p:nvPr/>
          </p:nvSpPr>
          <p:spPr>
            <a:xfrm>
              <a:off x="4339770" y="-1318578"/>
              <a:ext cx="2172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Pulse</a:t>
              </a:r>
              <a:r>
                <a:rPr lang="it-IT" sz="2200" b="1" dirty="0" smtClean="0"/>
                <a:t> </a:t>
              </a:r>
              <a:r>
                <a:rPr lang="it-IT" sz="2200" b="1" dirty="0" err="1" smtClean="0"/>
                <a:t>amplifier</a:t>
              </a:r>
              <a:endParaRPr lang="it-IT" sz="2200" b="1" dirty="0"/>
            </a:p>
          </p:txBody>
        </p:sp>
        <p:sp>
          <p:nvSpPr>
            <p:cNvPr id="199" name="CasellaDiTesto 198"/>
            <p:cNvSpPr txBox="1"/>
            <p:nvPr/>
          </p:nvSpPr>
          <p:spPr>
            <a:xfrm>
              <a:off x="7872517" y="6440897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AOTF</a:t>
              </a:r>
              <a:endParaRPr lang="it-IT" sz="2200" b="1" dirty="0"/>
            </a:p>
          </p:txBody>
        </p:sp>
        <p:sp>
          <p:nvSpPr>
            <p:cNvPr id="200" name="CasellaDiTesto 199"/>
            <p:cNvSpPr txBox="1"/>
            <p:nvPr/>
          </p:nvSpPr>
          <p:spPr>
            <a:xfrm>
              <a:off x="4559503" y="6440898"/>
              <a:ext cx="17692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RF generator</a:t>
              </a:r>
              <a:endParaRPr lang="it-IT" sz="2200" b="1" dirty="0"/>
            </a:p>
          </p:txBody>
        </p:sp>
        <p:sp>
          <p:nvSpPr>
            <p:cNvPr id="201" name="CasellaDiTesto 200"/>
            <p:cNvSpPr txBox="1"/>
            <p:nvPr/>
          </p:nvSpPr>
          <p:spPr>
            <a:xfrm>
              <a:off x="7376770" y="-1201586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Galvo</a:t>
              </a:r>
              <a:r>
                <a:rPr lang="it-IT" sz="2200" b="1" dirty="0" smtClean="0"/>
                <a:t> 1</a:t>
              </a:r>
              <a:endParaRPr lang="it-IT" sz="2200" b="1" dirty="0"/>
            </a:p>
          </p:txBody>
        </p:sp>
        <p:sp>
          <p:nvSpPr>
            <p:cNvPr id="202" name="CasellaDiTesto 201"/>
            <p:cNvSpPr txBox="1"/>
            <p:nvPr/>
          </p:nvSpPr>
          <p:spPr>
            <a:xfrm>
              <a:off x="2255380" y="6512577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NAS</a:t>
              </a:r>
              <a:endParaRPr lang="it-IT" sz="2200" b="1" dirty="0"/>
            </a:p>
          </p:txBody>
        </p:sp>
        <p:sp>
          <p:nvSpPr>
            <p:cNvPr id="203" name="CasellaDiTesto 202"/>
            <p:cNvSpPr txBox="1"/>
            <p:nvPr/>
          </p:nvSpPr>
          <p:spPr>
            <a:xfrm>
              <a:off x="1415103" y="3118995"/>
              <a:ext cx="6247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PC1</a:t>
              </a:r>
              <a:endParaRPr lang="it-IT" sz="2200" b="1" dirty="0"/>
            </a:p>
          </p:txBody>
        </p:sp>
        <p:sp>
          <p:nvSpPr>
            <p:cNvPr id="204" name="CasellaDiTesto 203"/>
            <p:cNvSpPr txBox="1"/>
            <p:nvPr/>
          </p:nvSpPr>
          <p:spPr>
            <a:xfrm>
              <a:off x="2216099" y="-1145050"/>
              <a:ext cx="7715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EOM</a:t>
              </a:r>
              <a:endParaRPr lang="it-IT" sz="2200" b="1" dirty="0"/>
            </a:p>
          </p:txBody>
        </p:sp>
        <p:sp>
          <p:nvSpPr>
            <p:cNvPr id="205" name="CasellaDiTesto 204"/>
            <p:cNvSpPr txBox="1"/>
            <p:nvPr/>
          </p:nvSpPr>
          <p:spPr>
            <a:xfrm>
              <a:off x="2109273" y="148305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Camera</a:t>
              </a:r>
              <a:endParaRPr lang="it-IT" sz="2200" b="1" dirty="0"/>
            </a:p>
          </p:txBody>
        </p:sp>
        <p:sp>
          <p:nvSpPr>
            <p:cNvPr id="206" name="CasellaDiTesto 205"/>
            <p:cNvSpPr txBox="1"/>
            <p:nvPr/>
          </p:nvSpPr>
          <p:spPr>
            <a:xfrm>
              <a:off x="4035943" y="2311659"/>
              <a:ext cx="6247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PC2</a:t>
              </a:r>
              <a:endParaRPr lang="it-IT" sz="2200" b="1" dirty="0"/>
            </a:p>
          </p:txBody>
        </p:sp>
        <p:sp>
          <p:nvSpPr>
            <p:cNvPr id="207" name="CasellaDiTesto 206"/>
            <p:cNvSpPr txBox="1"/>
            <p:nvPr/>
          </p:nvSpPr>
          <p:spPr>
            <a:xfrm>
              <a:off x="4012816" y="529631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DAQ</a:t>
              </a:r>
              <a:endParaRPr lang="it-IT" sz="2200" b="1" dirty="0"/>
            </a:p>
          </p:txBody>
        </p:sp>
        <p:sp>
          <p:nvSpPr>
            <p:cNvPr id="208" name="CasellaDiTesto 207"/>
            <p:cNvSpPr txBox="1"/>
            <p:nvPr/>
          </p:nvSpPr>
          <p:spPr>
            <a:xfrm>
              <a:off x="7391836" y="264048"/>
              <a:ext cx="1389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Galvo</a:t>
              </a:r>
              <a:r>
                <a:rPr lang="it-IT" sz="2200" b="1" dirty="0" smtClean="0"/>
                <a:t> 2</a:t>
              </a:r>
              <a:endParaRPr lang="it-IT" sz="2200" b="1" dirty="0"/>
            </a:p>
          </p:txBody>
        </p:sp>
        <p:sp>
          <p:nvSpPr>
            <p:cNvPr id="209" name="CasellaDiTesto 208"/>
            <p:cNvSpPr txBox="1"/>
            <p:nvPr/>
          </p:nvSpPr>
          <p:spPr>
            <a:xfrm>
              <a:off x="6701274" y="2388513"/>
              <a:ext cx="165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 </a:t>
              </a:r>
              <a:r>
                <a:rPr lang="it-IT" sz="2200" b="1" dirty="0" err="1" smtClean="0"/>
                <a:t>Hub</a:t>
              </a:r>
              <a:endParaRPr lang="it-IT" sz="2200" b="1" dirty="0"/>
            </a:p>
          </p:txBody>
        </p:sp>
        <p:sp>
          <p:nvSpPr>
            <p:cNvPr id="210" name="CasellaDiTesto 209"/>
            <p:cNvSpPr txBox="1"/>
            <p:nvPr/>
          </p:nvSpPr>
          <p:spPr>
            <a:xfrm>
              <a:off x="10992652" y="-565563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405 nm laser</a:t>
              </a:r>
              <a:endParaRPr lang="it-IT" sz="2200" b="1" dirty="0"/>
            </a:p>
          </p:txBody>
        </p:sp>
        <p:sp>
          <p:nvSpPr>
            <p:cNvPr id="211" name="CasellaDiTesto 210"/>
            <p:cNvSpPr txBox="1"/>
            <p:nvPr/>
          </p:nvSpPr>
          <p:spPr>
            <a:xfrm>
              <a:off x="10992652" y="37210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445 nm laser</a:t>
              </a:r>
              <a:endParaRPr lang="it-IT" sz="2200" b="1" dirty="0"/>
            </a:p>
          </p:txBody>
        </p:sp>
        <p:sp>
          <p:nvSpPr>
            <p:cNvPr id="212" name="CasellaDiTesto 211"/>
            <p:cNvSpPr txBox="1"/>
            <p:nvPr/>
          </p:nvSpPr>
          <p:spPr>
            <a:xfrm>
              <a:off x="10992652" y="130977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491 nm laser</a:t>
              </a:r>
              <a:endParaRPr lang="it-IT" sz="2200" b="1" dirty="0"/>
            </a:p>
          </p:txBody>
        </p:sp>
        <p:sp>
          <p:nvSpPr>
            <p:cNvPr id="213" name="CasellaDiTesto 212"/>
            <p:cNvSpPr txBox="1"/>
            <p:nvPr/>
          </p:nvSpPr>
          <p:spPr>
            <a:xfrm>
              <a:off x="10992652" y="224744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515 nm laser</a:t>
              </a:r>
              <a:endParaRPr lang="it-IT" sz="2200" b="1" dirty="0"/>
            </a:p>
          </p:txBody>
        </p:sp>
        <p:sp>
          <p:nvSpPr>
            <p:cNvPr id="214" name="CasellaDiTesto 213"/>
            <p:cNvSpPr txBox="1"/>
            <p:nvPr/>
          </p:nvSpPr>
          <p:spPr>
            <a:xfrm>
              <a:off x="10992652" y="3185117"/>
              <a:ext cx="13895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561 nm laser</a:t>
              </a:r>
              <a:endParaRPr lang="it-IT" sz="2200" b="1" dirty="0"/>
            </a:p>
          </p:txBody>
        </p:sp>
        <p:sp>
          <p:nvSpPr>
            <p:cNvPr id="215" name="CasellaDiTesto 214"/>
            <p:cNvSpPr txBox="1"/>
            <p:nvPr/>
          </p:nvSpPr>
          <p:spPr>
            <a:xfrm>
              <a:off x="13894219" y="-443605"/>
              <a:ext cx="21107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1 </a:t>
              </a:r>
              <a:r>
                <a:rPr lang="it-IT" sz="2200" b="1" dirty="0" err="1" smtClean="0"/>
                <a:t>Gb</a:t>
              </a:r>
              <a:r>
                <a:rPr lang="it-IT" sz="2200" b="1" dirty="0" smtClean="0"/>
                <a:t>/s ethernet</a:t>
              </a:r>
              <a:endParaRPr lang="it-IT" sz="2200" b="1" dirty="0"/>
            </a:p>
          </p:txBody>
        </p:sp>
        <p:sp>
          <p:nvSpPr>
            <p:cNvPr id="216" name="CasellaDiTesto 215"/>
            <p:cNvSpPr txBox="1"/>
            <p:nvPr/>
          </p:nvSpPr>
          <p:spPr>
            <a:xfrm>
              <a:off x="13894220" y="140859"/>
              <a:ext cx="17907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10 </a:t>
              </a:r>
              <a:r>
                <a:rPr lang="it-IT" sz="2200" b="1" dirty="0" err="1" smtClean="0"/>
                <a:t>Gb</a:t>
              </a:r>
              <a:r>
                <a:rPr lang="it-IT" sz="2200" b="1" dirty="0" smtClean="0"/>
                <a:t>/s SFP+</a:t>
              </a:r>
              <a:endParaRPr lang="it-IT" sz="2200" b="1" dirty="0"/>
            </a:p>
          </p:txBody>
        </p:sp>
        <p:sp>
          <p:nvSpPr>
            <p:cNvPr id="217" name="CasellaDiTesto 216"/>
            <p:cNvSpPr txBox="1"/>
            <p:nvPr/>
          </p:nvSpPr>
          <p:spPr>
            <a:xfrm>
              <a:off x="13894220" y="725323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CameraLink</a:t>
              </a:r>
              <a:endParaRPr lang="it-IT" sz="2200" b="1" dirty="0"/>
            </a:p>
          </p:txBody>
        </p:sp>
        <p:sp>
          <p:nvSpPr>
            <p:cNvPr id="218" name="CasellaDiTesto 217"/>
            <p:cNvSpPr txBox="1"/>
            <p:nvPr/>
          </p:nvSpPr>
          <p:spPr>
            <a:xfrm>
              <a:off x="13894220" y="1309787"/>
              <a:ext cx="17907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19" name="CasellaDiTesto 218"/>
            <p:cNvSpPr txBox="1"/>
            <p:nvPr/>
          </p:nvSpPr>
          <p:spPr>
            <a:xfrm>
              <a:off x="13894220" y="1894251"/>
              <a:ext cx="16801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HV 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20" name="CasellaDiTesto 219"/>
            <p:cNvSpPr txBox="1"/>
            <p:nvPr/>
          </p:nvSpPr>
          <p:spPr>
            <a:xfrm>
              <a:off x="13894220" y="2478715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USB</a:t>
              </a:r>
              <a:endParaRPr lang="it-IT" sz="2200" b="1" dirty="0"/>
            </a:p>
          </p:txBody>
        </p:sp>
        <p:sp>
          <p:nvSpPr>
            <p:cNvPr id="221" name="CasellaDiTesto 220"/>
            <p:cNvSpPr txBox="1"/>
            <p:nvPr/>
          </p:nvSpPr>
          <p:spPr>
            <a:xfrm>
              <a:off x="13894220" y="3063179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RS-232</a:t>
              </a:r>
              <a:endParaRPr lang="it-IT" sz="2200" b="1" dirty="0"/>
            </a:p>
          </p:txBody>
        </p:sp>
        <p:sp>
          <p:nvSpPr>
            <p:cNvPr id="222" name="CasellaDiTesto 221"/>
            <p:cNvSpPr txBox="1"/>
            <p:nvPr/>
          </p:nvSpPr>
          <p:spPr>
            <a:xfrm>
              <a:off x="13894220" y="3647643"/>
              <a:ext cx="1555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smtClean="0"/>
                <a:t>RF co-</a:t>
              </a:r>
              <a:r>
                <a:rPr lang="it-IT" sz="2200" b="1" dirty="0" err="1" smtClean="0"/>
                <a:t>axial</a:t>
              </a:r>
              <a:endParaRPr lang="it-IT" sz="2200" b="1" dirty="0"/>
            </a:p>
          </p:txBody>
        </p:sp>
        <p:sp>
          <p:nvSpPr>
            <p:cNvPr id="223" name="CasellaDiTesto 222"/>
            <p:cNvSpPr txBox="1"/>
            <p:nvPr/>
          </p:nvSpPr>
          <p:spPr>
            <a:xfrm>
              <a:off x="13894220" y="4232104"/>
              <a:ext cx="16801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Internal</a:t>
              </a:r>
              <a:r>
                <a:rPr lang="it-IT" sz="2200" b="1" dirty="0" smtClean="0"/>
                <a:t> bus</a:t>
              </a:r>
              <a:endParaRPr lang="it-IT" sz="2200" b="1" dirty="0"/>
            </a:p>
          </p:txBody>
        </p:sp>
        <p:sp>
          <p:nvSpPr>
            <p:cNvPr id="224" name="Rettangolo 223"/>
            <p:cNvSpPr/>
            <p:nvPr/>
          </p:nvSpPr>
          <p:spPr>
            <a:xfrm>
              <a:off x="12652187" y="-637277"/>
              <a:ext cx="3441700" cy="5381855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200"/>
            </a:p>
          </p:txBody>
        </p:sp>
        <p:sp>
          <p:nvSpPr>
            <p:cNvPr id="225" name="CasellaDiTesto 224"/>
            <p:cNvSpPr txBox="1"/>
            <p:nvPr/>
          </p:nvSpPr>
          <p:spPr>
            <a:xfrm>
              <a:off x="12629851" y="-1116705"/>
              <a:ext cx="16510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dirty="0" err="1" smtClean="0"/>
                <a:t>Connections</a:t>
              </a:r>
              <a:endParaRPr lang="it-IT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397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400554" cy="5562600"/>
              <a:chOff x="-4229099" y="0"/>
              <a:chExt cx="12400554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2400554" cy="5562600"/>
                <a:chOff x="288758" y="333948"/>
                <a:chExt cx="12023047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938402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fibres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68351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Raw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280327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conversion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Remote </a:t>
                  </a:r>
                  <a:r>
                    <a:rPr lang="it-IT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repository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CINECA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274074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Transfer to remote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repository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6" name="Connettore 4 15"/>
          <p:cNvCxnSpPr/>
          <p:nvPr/>
        </p:nvCxnSpPr>
        <p:spPr>
          <a:xfrm>
            <a:off x="1714501" y="1082996"/>
            <a:ext cx="1400113" cy="1033674"/>
          </a:xfrm>
          <a:prstGeom prst="bentConnector3">
            <a:avLst>
              <a:gd name="adj1" fmla="val 100414"/>
            </a:avLst>
          </a:prstGeom>
          <a:ln w="762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/>
          <p:nvPr/>
        </p:nvCxnSpPr>
        <p:spPr>
          <a:xfrm rot="10800000" flipV="1">
            <a:off x="3316683" y="1104886"/>
            <a:ext cx="1548799" cy="893094"/>
          </a:xfrm>
          <a:prstGeom prst="bentConnector3">
            <a:avLst>
              <a:gd name="adj1" fmla="val 97646"/>
            </a:avLst>
          </a:prstGeom>
          <a:ln w="762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1"/>
          <p:cNvCxnSpPr/>
          <p:nvPr/>
        </p:nvCxnSpPr>
        <p:spPr>
          <a:xfrm flipV="1">
            <a:off x="4556384" y="4576306"/>
            <a:ext cx="788272" cy="0"/>
          </a:xfrm>
          <a:prstGeom prst="straightConnector1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2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hardware ports names)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96590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9895114" y="-359228"/>
            <a:ext cx="24264258" cy="6858000"/>
            <a:chOff x="-9895114" y="-359228"/>
            <a:chExt cx="24264258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8" r="11551"/>
            <a:stretch/>
          </p:blipFill>
          <p:spPr>
            <a:xfrm>
              <a:off x="6368144" y="-359228"/>
              <a:ext cx="8001000" cy="6858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2" r="11330"/>
            <a:stretch/>
          </p:blipFill>
          <p:spPr>
            <a:xfrm>
              <a:off x="-9895114" y="-359228"/>
              <a:ext cx="8098971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" r="11385"/>
            <a:stretch/>
          </p:blipFill>
          <p:spPr>
            <a:xfrm>
              <a:off x="-1796143" y="-359228"/>
              <a:ext cx="806631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9895114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179614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70173" y="32522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4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475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1361" y="0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15434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5129</TotalTime>
  <Words>761</Words>
  <Application>Microsoft Office PowerPoint</Application>
  <PresentationFormat>Widescreen</PresentationFormat>
  <Paragraphs>417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208</cp:revision>
  <dcterms:created xsi:type="dcterms:W3CDTF">2013-11-04T09:16:53Z</dcterms:created>
  <dcterms:modified xsi:type="dcterms:W3CDTF">2015-02-16T17:34:47Z</dcterms:modified>
</cp:coreProperties>
</file>